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57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A5DC48D-091F-4F4C-870B-CF80598C750B}" type="datetimeFigureOut">
              <a:rPr lang="en-ZA" smtClean="0"/>
              <a:t>2020/04/11</a:t>
            </a:fld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D235B9E-0AEB-4F92-906A-7550B4C244A8}" type="slidenum">
              <a:rPr lang="en-ZA" smtClean="0"/>
              <a:t>‹#›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Z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7" Type="http://schemas.openxmlformats.org/officeDocument/2006/relationships/image" Target="../media/image2.png"/><Relationship Id="rId2" Type="http://schemas.microsoft.com/office/2007/relationships/media" Target="../media/media3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Grade 7 - Mathematics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DBE and textbook </a:t>
            </a:r>
            <a:endParaRPr lang="en-ZA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8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94"/>
    </mc:Choice>
    <mc:Fallback>
      <p:transition spd="slow" advTm="7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9928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Dear Parents / guardians please see if you can register your children on ixl.com for Mathematics and English for at least a month.</a:t>
            </a:r>
          </a:p>
          <a:p>
            <a:endParaRPr lang="en-US" sz="3600" dirty="0"/>
          </a:p>
          <a:p>
            <a:r>
              <a:rPr lang="en-US" sz="3600" dirty="0" smtClean="0"/>
              <a:t>The YouTube channel ‘</a:t>
            </a:r>
            <a:r>
              <a:rPr lang="en-US" sz="3600" dirty="0" err="1" smtClean="0"/>
              <a:t>mathantics</a:t>
            </a:r>
            <a:r>
              <a:rPr lang="en-US" sz="3600" dirty="0" smtClean="0"/>
              <a:t>’ is one that I also use in the class as it explains work correctly and makes it easy to understand.</a:t>
            </a:r>
          </a:p>
          <a:p>
            <a:endParaRPr lang="en-ZA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4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59"/>
    </mc:Choice>
    <mc:Fallback>
      <p:transition spd="slow" advTm="13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95536" y="332656"/>
                <a:ext cx="8424936" cy="5223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DBE – Fractions (pg. 76)</a:t>
                </a:r>
              </a:p>
              <a:p>
                <a:endParaRPr lang="en-US" sz="3200" dirty="0"/>
              </a:p>
              <a:p>
                <a:r>
                  <a:rPr lang="en-US" sz="3200" dirty="0" smtClean="0"/>
                  <a:t>Equivalent fractions – Equivalent fractions have the same value, even though they may look different. They are fractions that name the same amount or parts.</a:t>
                </a:r>
              </a:p>
              <a:p>
                <a:endParaRPr lang="en-US" sz="3200" dirty="0"/>
              </a:p>
              <a:p>
                <a:r>
                  <a:rPr lang="en-US" sz="3200" dirty="0" smtClean="0"/>
                  <a:t>For example: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ZA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ZA" sz="3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ZA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ZA" sz="32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ZA" sz="3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ZA" sz="32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ZA" sz="32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ZA" sz="32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endParaRPr lang="en-US" sz="3200" dirty="0" smtClean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2656"/>
                <a:ext cx="8424936" cy="5223802"/>
              </a:xfrm>
              <a:prstGeom prst="rect">
                <a:avLst/>
              </a:prstGeom>
              <a:blipFill rotWithShape="1">
                <a:blip r:embed="rId5"/>
                <a:stretch>
                  <a:fillRect l="-1881" t="-151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827584" y="46531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40895"/>
            <a:ext cx="6029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077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93"/>
    </mc:Choice>
    <mc:Fallback>
      <p:transition spd="slow" advTm="30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 smtClean="0"/>
              <a:t>DBE – Fractions (pg. 76)</a:t>
            </a:r>
          </a:p>
          <a:p>
            <a:endParaRPr lang="en-ZA" sz="3200" dirty="0"/>
          </a:p>
          <a:p>
            <a:r>
              <a:rPr lang="en-ZA" sz="3200" dirty="0" smtClean="0"/>
              <a:t>No 1.</a:t>
            </a:r>
          </a:p>
          <a:p>
            <a:r>
              <a:rPr lang="en-ZA" sz="3200" dirty="0" smtClean="0"/>
              <a:t>You can write down any equivalent fraction to the given fraction. No drawing needed.</a:t>
            </a:r>
          </a:p>
          <a:p>
            <a:r>
              <a:rPr lang="en-ZA" sz="3200" dirty="0" smtClean="0"/>
              <a:t>For example</a:t>
            </a:r>
          </a:p>
          <a:p>
            <a:endParaRPr lang="en-ZA" sz="3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3284984"/>
            <a:ext cx="3020169" cy="303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148064" y="3861048"/>
            <a:ext cx="5760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0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59"/>
    </mc:Choice>
    <mc:Fallback>
      <p:transition spd="slow" advTm="21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 smtClean="0"/>
              <a:t>Remember!!</a:t>
            </a:r>
          </a:p>
          <a:p>
            <a:endParaRPr lang="en-ZA" sz="3200" dirty="0"/>
          </a:p>
          <a:p>
            <a:r>
              <a:rPr lang="en-ZA" sz="3200" dirty="0" smtClean="0">
                <a:solidFill>
                  <a:srgbClr val="FFFF00"/>
                </a:solidFill>
              </a:rPr>
              <a:t>What you do to the top, you do to the bottom, What you do to the numerator, you do to the denominator!</a:t>
            </a:r>
          </a:p>
          <a:p>
            <a:r>
              <a:rPr lang="en-ZA" sz="3200" dirty="0" smtClean="0">
                <a:solidFill>
                  <a:srgbClr val="FFFF00"/>
                </a:solidFill>
              </a:rPr>
              <a:t>It must be multiplied by the same number or divided by the same number!</a:t>
            </a:r>
          </a:p>
          <a:p>
            <a:r>
              <a:rPr lang="en-ZA" sz="3200" dirty="0" smtClean="0"/>
              <a:t> </a:t>
            </a:r>
            <a:endParaRPr lang="en-ZA" sz="32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2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777"/>
    </mc:Choice>
    <mc:Fallback>
      <p:transition spd="slow" advTm="36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 smtClean="0"/>
              <a:t>No. 2</a:t>
            </a:r>
          </a:p>
          <a:p>
            <a:r>
              <a:rPr lang="en-ZA" sz="3200" dirty="0" smtClean="0"/>
              <a:t>Write the next or previous equivalent fraction.</a:t>
            </a:r>
          </a:p>
          <a:p>
            <a:endParaRPr lang="en-ZA" sz="3200" dirty="0"/>
          </a:p>
          <a:p>
            <a:r>
              <a:rPr lang="en-ZA" sz="3200" dirty="0" smtClean="0"/>
              <a:t>Previous – Divide by 2</a:t>
            </a:r>
          </a:p>
          <a:p>
            <a:r>
              <a:rPr lang="en-ZA" sz="3200" dirty="0" smtClean="0"/>
              <a:t>Next – Multiply by 2</a:t>
            </a:r>
          </a:p>
          <a:p>
            <a:endParaRPr lang="en-ZA" sz="3200" dirty="0"/>
          </a:p>
          <a:p>
            <a:r>
              <a:rPr lang="en-ZA" sz="3200" dirty="0" smtClean="0"/>
              <a:t>No. 3 – You may leave number 3.</a:t>
            </a:r>
          </a:p>
          <a:p>
            <a:endParaRPr lang="en-ZA" sz="3200" dirty="0"/>
          </a:p>
          <a:p>
            <a:endParaRPr lang="en-ZA" sz="3200" dirty="0"/>
          </a:p>
          <a:p>
            <a:endParaRPr lang="en-ZA" sz="32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6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70"/>
    </mc:Choice>
    <mc:Fallback>
      <p:transition spd="slow" advTm="22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dirty="0"/>
              <a:t>Page 77</a:t>
            </a:r>
          </a:p>
          <a:p>
            <a:endParaRPr lang="en-ZA" sz="3200" dirty="0"/>
          </a:p>
          <a:p>
            <a:r>
              <a:rPr lang="en-ZA" sz="3200" dirty="0"/>
              <a:t>No. 4 – No drawing needed.</a:t>
            </a:r>
          </a:p>
          <a:p>
            <a:r>
              <a:rPr lang="en-ZA" sz="3200" dirty="0"/>
              <a:t>Remember to carry your whole number and only change the fraction</a:t>
            </a:r>
            <a:r>
              <a:rPr lang="en-ZA" sz="3200" dirty="0" smtClean="0"/>
              <a:t>.</a:t>
            </a:r>
          </a:p>
          <a:p>
            <a:r>
              <a:rPr lang="en-ZA" sz="3200" dirty="0" smtClean="0"/>
              <a:t>Multiply all by 2, 3 and 4. </a:t>
            </a:r>
          </a:p>
          <a:p>
            <a:r>
              <a:rPr lang="en-ZA" sz="3200" dirty="0" smtClean="0"/>
              <a:t>You will have 3 answers of each question.</a:t>
            </a:r>
            <a:endParaRPr lang="en-ZA" sz="32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1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77"/>
    </mc:Choice>
    <mc:Fallback>
      <p:transition spd="slow" advTm="40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9|2.1|1.3|8.2|14|2.5|1.8|1.4|0.8|0.8|1|1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482</TotalTime>
  <Words>264</Words>
  <Application>Microsoft Office PowerPoint</Application>
  <PresentationFormat>On-screen Show (4:3)</PresentationFormat>
  <Paragraphs>34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Perspective</vt:lpstr>
      <vt:lpstr>Grade 7 - Mathematics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Amelinda de Ru</dc:creator>
  <cp:lastModifiedBy>Amelinda de Ru</cp:lastModifiedBy>
  <cp:revision>16</cp:revision>
  <dcterms:created xsi:type="dcterms:W3CDTF">2020-04-10T15:06:05Z</dcterms:created>
  <dcterms:modified xsi:type="dcterms:W3CDTF">2020-04-11T13:26:05Z</dcterms:modified>
</cp:coreProperties>
</file>