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0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C48D-091F-4F4C-870B-CF80598C750B}" type="datetimeFigureOut">
              <a:rPr lang="en-ZA" smtClean="0"/>
              <a:t>2020/04/11</a:t>
            </a:fld>
            <a:endParaRPr lang="en-Z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235B9E-0AEB-4F92-906A-7550B4C244A8}" type="slidenum">
              <a:rPr lang="en-ZA" smtClean="0"/>
              <a:t>‹#›</a:t>
            </a:fld>
            <a:endParaRPr lang="en-Z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C48D-091F-4F4C-870B-CF80598C750B}" type="datetimeFigureOut">
              <a:rPr lang="en-ZA" smtClean="0"/>
              <a:t>2020/04/11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5B9E-0AEB-4F92-906A-7550B4C244A8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C48D-091F-4F4C-870B-CF80598C750B}" type="datetimeFigureOut">
              <a:rPr lang="en-ZA" smtClean="0"/>
              <a:t>2020/04/11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5B9E-0AEB-4F92-906A-7550B4C244A8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C48D-091F-4F4C-870B-CF80598C750B}" type="datetimeFigureOut">
              <a:rPr lang="en-ZA" smtClean="0"/>
              <a:t>2020/04/11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5B9E-0AEB-4F92-906A-7550B4C244A8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C48D-091F-4F4C-870B-CF80598C750B}" type="datetimeFigureOut">
              <a:rPr lang="en-ZA" smtClean="0"/>
              <a:t>2020/04/11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5B9E-0AEB-4F92-906A-7550B4C244A8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C48D-091F-4F4C-870B-CF80598C750B}" type="datetimeFigureOut">
              <a:rPr lang="en-ZA" smtClean="0"/>
              <a:t>2020/04/11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5B9E-0AEB-4F92-906A-7550B4C244A8}" type="slidenum">
              <a:rPr lang="en-ZA" smtClean="0"/>
              <a:t>‹#›</a:t>
            </a:fld>
            <a:endParaRPr lang="en-ZA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C48D-091F-4F4C-870B-CF80598C750B}" type="datetimeFigureOut">
              <a:rPr lang="en-ZA" smtClean="0"/>
              <a:t>2020/04/11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5B9E-0AEB-4F92-906A-7550B4C244A8}" type="slidenum">
              <a:rPr lang="en-ZA" smtClean="0"/>
              <a:t>‹#›</a:t>
            </a:fld>
            <a:endParaRPr lang="en-Z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C48D-091F-4F4C-870B-CF80598C750B}" type="datetimeFigureOut">
              <a:rPr lang="en-ZA" smtClean="0"/>
              <a:t>2020/04/11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5B9E-0AEB-4F92-906A-7550B4C244A8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C48D-091F-4F4C-870B-CF80598C750B}" type="datetimeFigureOut">
              <a:rPr lang="en-ZA" smtClean="0"/>
              <a:t>2020/04/11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5B9E-0AEB-4F92-906A-7550B4C244A8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C48D-091F-4F4C-870B-CF80598C750B}" type="datetimeFigureOut">
              <a:rPr lang="en-ZA" smtClean="0"/>
              <a:t>2020/04/11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5B9E-0AEB-4F92-906A-7550B4C244A8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C48D-091F-4F4C-870B-CF80598C750B}" type="datetimeFigureOut">
              <a:rPr lang="en-ZA" smtClean="0"/>
              <a:t>2020/04/11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5B9E-0AEB-4F92-906A-7550B4C244A8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A5DC48D-091F-4F4C-870B-CF80598C750B}" type="datetimeFigureOut">
              <a:rPr lang="en-ZA" smtClean="0"/>
              <a:t>2020/04/11</a:t>
            </a:fld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D235B9E-0AEB-4F92-906A-7550B4C244A8}" type="slidenum">
              <a:rPr lang="en-ZA" smtClean="0"/>
              <a:t>‹#›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Z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Grade 7 - Mathematics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DBE and </a:t>
            </a:r>
            <a:r>
              <a:rPr lang="en-US" dirty="0" smtClean="0"/>
              <a:t>textbook – Lockdown 3 </a:t>
            </a:r>
            <a:endParaRPr lang="en-ZA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80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30"/>
    </mc:Choice>
    <mc:Fallback>
      <p:transition spd="slow" advTm="6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79928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Dear Parents / guardians please see if you can register your children on ixl.com for Mathematics and English for at least a month.</a:t>
            </a:r>
          </a:p>
          <a:p>
            <a:endParaRPr lang="en-US" sz="3600" dirty="0"/>
          </a:p>
          <a:p>
            <a:r>
              <a:rPr lang="en-US" sz="3600" dirty="0" smtClean="0"/>
              <a:t>The YouTube channel ‘</a:t>
            </a:r>
            <a:r>
              <a:rPr lang="en-US" sz="3600" dirty="0" err="1" smtClean="0"/>
              <a:t>mathantics</a:t>
            </a:r>
            <a:r>
              <a:rPr lang="en-US" sz="3600" dirty="0" smtClean="0"/>
              <a:t>’ is one that I also use in the class as it explains work correctly and makes it easy to understand.</a:t>
            </a:r>
          </a:p>
          <a:p>
            <a:endParaRPr lang="en-ZA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45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5"/>
    </mc:Choice>
    <mc:Fallback>
      <p:transition spd="slow" advTm="5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56895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DBE – Page 78</a:t>
            </a:r>
          </a:p>
          <a:p>
            <a:r>
              <a:rPr lang="en-US" sz="3200" dirty="0" smtClean="0"/>
              <a:t>No. 1</a:t>
            </a:r>
            <a:endParaRPr lang="en-US" sz="3200" dirty="0"/>
          </a:p>
          <a:p>
            <a:r>
              <a:rPr lang="en-US" sz="3200" dirty="0" smtClean="0">
                <a:solidFill>
                  <a:srgbClr val="FFFF00"/>
                </a:solidFill>
              </a:rPr>
              <a:t>Highest common factors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	The highest number that divides exactly 	into two or more numbers.</a:t>
            </a:r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 smtClean="0"/>
              <a:t>Example:</a:t>
            </a:r>
          </a:p>
          <a:p>
            <a:r>
              <a:rPr lang="en-US" sz="3200" dirty="0" smtClean="0"/>
              <a:t>F4 = {1; 2; 4}</a:t>
            </a:r>
          </a:p>
          <a:p>
            <a:r>
              <a:rPr lang="en-US" sz="3200" dirty="0" smtClean="0"/>
              <a:t>F6 = {1; 2; 3; 6}</a:t>
            </a:r>
          </a:p>
          <a:p>
            <a:r>
              <a:rPr lang="en-US" sz="3200" dirty="0" smtClean="0"/>
              <a:t>HCF = 2</a:t>
            </a:r>
          </a:p>
          <a:p>
            <a:endParaRPr lang="en-US" sz="3200" dirty="0" smtClean="0"/>
          </a:p>
          <a:p>
            <a:r>
              <a:rPr lang="en-US" sz="3200" dirty="0" smtClean="0"/>
              <a:t>You can use any method that you were taught to get to the answer. You are welcome to use the horse shoe.</a:t>
            </a:r>
            <a:endParaRPr lang="en-ZA" sz="3200" dirty="0"/>
          </a:p>
        </p:txBody>
      </p:sp>
      <p:sp>
        <p:nvSpPr>
          <p:cNvPr id="3" name="Oval 2"/>
          <p:cNvSpPr/>
          <p:nvPr/>
        </p:nvSpPr>
        <p:spPr>
          <a:xfrm>
            <a:off x="1763688" y="3284984"/>
            <a:ext cx="288032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Oval 3"/>
          <p:cNvSpPr/>
          <p:nvPr/>
        </p:nvSpPr>
        <p:spPr>
          <a:xfrm>
            <a:off x="1787174" y="3789040"/>
            <a:ext cx="288032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32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525"/>
    </mc:Choice>
    <mc:Fallback>
      <p:transition spd="slow" advTm="58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Page 79</a:t>
            </a:r>
          </a:p>
          <a:p>
            <a:r>
              <a:rPr lang="en-US" sz="2400" dirty="0" smtClean="0"/>
              <a:t>No. 2</a:t>
            </a:r>
            <a:endParaRPr lang="en-US" sz="2400" dirty="0"/>
          </a:p>
          <a:p>
            <a:r>
              <a:rPr lang="en-US" sz="2400" dirty="0" smtClean="0"/>
              <a:t>When simplifying the fractions please show how you got to the HCF as in number 1 on the previous page. See the example in your book.</a:t>
            </a:r>
          </a:p>
          <a:p>
            <a:endParaRPr lang="en-US" sz="2400" dirty="0"/>
          </a:p>
          <a:p>
            <a:r>
              <a:rPr lang="en-US" sz="2400" dirty="0" smtClean="0"/>
              <a:t>You will be able to do no 3 on your own.</a:t>
            </a:r>
          </a:p>
          <a:p>
            <a:endParaRPr lang="en-US" sz="2400" dirty="0" smtClean="0"/>
          </a:p>
          <a:p>
            <a:r>
              <a:rPr lang="en-US" sz="2400" dirty="0" smtClean="0"/>
              <a:t>Definitions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Common factor – Factors that two or more numbers have in common are called the common factors of those numbers.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Numerator – The number above the line in a fraction showing how many of the parts indicated by the denominator are taken.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Denominator – The number below the line in a fraction; a divisor</a:t>
            </a:r>
          </a:p>
          <a:p>
            <a:endParaRPr lang="en-ZA" sz="32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202"/>
    </mc:Choice>
    <mc:Fallback>
      <p:transition spd="slow" advTm="44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505</TotalTime>
  <Words>174</Words>
  <Application>Microsoft Office PowerPoint</Application>
  <PresentationFormat>On-screen Show (4:3)</PresentationFormat>
  <Paragraphs>25</Paragraphs>
  <Slides>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Perspective</vt:lpstr>
      <vt:lpstr>Grade 7 - Mathematics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Amelinda de Ru</dc:creator>
  <cp:lastModifiedBy>Amelinda de Ru</cp:lastModifiedBy>
  <cp:revision>19</cp:revision>
  <dcterms:created xsi:type="dcterms:W3CDTF">2020-04-10T15:06:05Z</dcterms:created>
  <dcterms:modified xsi:type="dcterms:W3CDTF">2020-04-11T16:10:11Z</dcterms:modified>
</cp:coreProperties>
</file>